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DM Sans SemiBold"/>
      <p:regular r:id="rId11"/>
      <p:bold r:id="rId12"/>
      <p:italic r:id="rId13"/>
      <p:boldItalic r:id="rId14"/>
    </p:embeddedFont>
    <p:embeddedFont>
      <p:font typeface="Inter Medium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iDNXz8PhWRPAvY6yGn99JYf35j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DMSansSemiBold-regular.fntdata"/><Relationship Id="rId10" Type="http://schemas.openxmlformats.org/officeDocument/2006/relationships/slide" Target="slides/slide6.xml"/><Relationship Id="rId13" Type="http://schemas.openxmlformats.org/officeDocument/2006/relationships/font" Target="fonts/DMSansSemiBold-italic.fntdata"/><Relationship Id="rId12" Type="http://schemas.openxmlformats.org/officeDocument/2006/relationships/font" Target="fonts/DMSans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Medium-regular.fntdata"/><Relationship Id="rId14" Type="http://schemas.openxmlformats.org/officeDocument/2006/relationships/font" Target="fonts/DMSansSemiBold-boldItalic.fntdata"/><Relationship Id="rId17" Type="http://schemas.openxmlformats.org/officeDocument/2006/relationships/font" Target="fonts/InterMedium-italic.fntdata"/><Relationship Id="rId16" Type="http://schemas.openxmlformats.org/officeDocument/2006/relationships/font" Target="fonts/InterMedium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Inter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AI-Powered Intrusion Detection &amp; Threat Prediction</a:t>
            </a:r>
            <a:endParaRPr b="0" i="0" sz="4450" u="none" cap="none" strike="noStrike"/>
          </a:p>
        </p:txBody>
      </p:sp>
      <p:sp>
        <p:nvSpPr>
          <p:cNvPr id="42" name="Google Shape;42;p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Cyberattacks exploit unseen vulnerabilities, outpacing traditional security. This presentation outlines an AI-driven Intrusion Detection System (IDS). It will dynamically learn and predict emerging threats. Join us as we explore innovative methods for a safer digital future.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/>
          <p:nvPr/>
        </p:nvSpPr>
        <p:spPr>
          <a:xfrm>
            <a:off x="793790" y="75247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AI-Driven Intrusion Detection System (IDS)</a:t>
            </a:r>
            <a:endParaRPr b="0" i="0" sz="4450" u="none" cap="none" strike="noStrike"/>
          </a:p>
        </p:txBody>
      </p:sp>
      <p:sp>
        <p:nvSpPr>
          <p:cNvPr id="50" name="Google Shape;50;p2"/>
          <p:cNvSpPr/>
          <p:nvPr/>
        </p:nvSpPr>
        <p:spPr>
          <a:xfrm>
            <a:off x="793790" y="276534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878860" y="280785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 SemiBold"/>
              <a:buNone/>
            </a:pPr>
            <a:r>
              <a:rPr b="1" i="0" lang="en-US" sz="26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1</a:t>
            </a:r>
            <a:endParaRPr b="0" i="0" sz="2650" u="none" cap="none" strike="noStrike"/>
          </a:p>
        </p:txBody>
      </p:sp>
      <p:sp>
        <p:nvSpPr>
          <p:cNvPr id="52" name="Google Shape;52;p2"/>
          <p:cNvSpPr/>
          <p:nvPr/>
        </p:nvSpPr>
        <p:spPr>
          <a:xfrm>
            <a:off x="1530906" y="2765346"/>
            <a:ext cx="2927747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Data Preprocessing &amp; Feature Engineering</a:t>
            </a:r>
            <a:endParaRPr b="0" i="0" sz="2200" u="none" cap="none" strike="noStrike"/>
          </a:p>
        </p:txBody>
      </p:sp>
      <p:sp>
        <p:nvSpPr>
          <p:cNvPr id="53" name="Google Shape;53;p2"/>
          <p:cNvSpPr/>
          <p:nvPr/>
        </p:nvSpPr>
        <p:spPr>
          <a:xfrm>
            <a:off x="1530906" y="3964424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Timestamps converted, missing values handled. Key features extracted: packet entropy and request frequency.</a:t>
            </a:r>
            <a:endParaRPr b="0" i="0" sz="1750" u="none" cap="none" strike="noStrike"/>
          </a:p>
        </p:txBody>
      </p:sp>
      <p:sp>
        <p:nvSpPr>
          <p:cNvPr id="54" name="Google Shape;54;p2"/>
          <p:cNvSpPr/>
          <p:nvPr/>
        </p:nvSpPr>
        <p:spPr>
          <a:xfrm>
            <a:off x="4685467" y="276534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4770537" y="280785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 SemiBold"/>
              <a:buNone/>
            </a:pPr>
            <a:r>
              <a:rPr b="1" i="0" lang="en-US" sz="26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2</a:t>
            </a:r>
            <a:endParaRPr b="0" i="0" sz="2650" u="none" cap="none" strike="noStrike"/>
          </a:p>
        </p:txBody>
      </p:sp>
      <p:sp>
        <p:nvSpPr>
          <p:cNvPr id="56" name="Google Shape;56;p2"/>
          <p:cNvSpPr/>
          <p:nvPr/>
        </p:nvSpPr>
        <p:spPr>
          <a:xfrm>
            <a:off x="5422583" y="27653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ML &amp; DL Models</a:t>
            </a:r>
            <a:endParaRPr b="0" i="0" sz="220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5422583" y="3255764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LSTM/GRU for sequential anomalies, GNNs model attack propagation. Isolation Forests and Autoencoders detect anomalies.</a:t>
            </a:r>
            <a:endParaRPr b="0" i="0" sz="17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793790" y="626090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878860" y="6303407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 SemiBold"/>
              <a:buNone/>
            </a:pPr>
            <a:r>
              <a:rPr b="1" i="0" lang="en-US" sz="26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3</a:t>
            </a:r>
            <a:endParaRPr b="0" i="0" sz="265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1530906" y="6260902"/>
            <a:ext cx="2862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Performance Metrics</a:t>
            </a:r>
            <a:endParaRPr b="0" i="0" sz="22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1530906" y="7097170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FPR &amp; FNR balanced. Accuracy and explainability achieved via SHAP values for trust.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/>
          <p:nvPr/>
        </p:nvSpPr>
        <p:spPr>
          <a:xfrm>
            <a:off x="6280190" y="355980"/>
            <a:ext cx="7208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Technologies &amp; Tools Used</a:t>
            </a:r>
            <a:endParaRPr b="0" i="0" sz="4450" u="none" cap="none" strike="noStrike"/>
          </a:p>
        </p:txBody>
      </p:sp>
      <p:pic>
        <p:nvPicPr>
          <p:cNvPr descr="preencoded.png" id="69" name="Google Shape;6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199132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6280190" y="2785110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Python</a:t>
            </a:r>
            <a:endParaRPr b="0" i="0" sz="220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6280190" y="3275528"/>
            <a:ext cx="2291953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Primary programming language for development.</a:t>
            </a:r>
            <a:endParaRPr b="0" i="0" sz="1750" u="none" cap="none" strike="noStrike"/>
          </a:p>
        </p:txBody>
      </p:sp>
      <p:pic>
        <p:nvPicPr>
          <p:cNvPr descr="preencoded.png" id="72" name="Google Shape;7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2304" y="199132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8912304" y="2785110"/>
            <a:ext cx="229207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TensorFlow &amp; PyTorch</a:t>
            </a:r>
            <a:endParaRPr b="0" i="0" sz="22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8912304" y="3629858"/>
            <a:ext cx="229207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Deep learning frameworks for model training.</a:t>
            </a:r>
            <a:endParaRPr b="0" i="0" sz="1750" u="none" cap="none" strike="noStrike"/>
          </a:p>
        </p:txBody>
      </p:sp>
      <p:pic>
        <p:nvPicPr>
          <p:cNvPr descr="preencoded.png" id="75" name="Google Shape;7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4538" y="199132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11544538" y="2785110"/>
            <a:ext cx="229195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Google Colab &amp; Cloud</a:t>
            </a:r>
            <a:endParaRPr b="0" i="0" sz="22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11544538" y="3629858"/>
            <a:ext cx="22919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Environments for training and real-time deployment.</a:t>
            </a:r>
            <a:endParaRPr b="0" i="0" sz="17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11544538" y="4854654"/>
            <a:ext cx="22919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1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Flask API</a:t>
            </a: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for real-time intrusion detection</a:t>
            </a:r>
            <a:endParaRPr b="0" i="0" sz="17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6280190" y="6198513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The tech stack utilizes Python. It incorporates TensorFlow and PyTorch for deep learning. Also used are Google Colab and cloud deployment for real-time threat detection.</a:t>
            </a:r>
            <a:endParaRPr b="0" i="0" sz="17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5711950" y="7677725"/>
            <a:ext cx="8827200" cy="52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696992" y="547688"/>
            <a:ext cx="7750016" cy="1244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900"/>
              <a:buFont typeface="DM Sans SemiBold"/>
              <a:buNone/>
            </a:pPr>
            <a:r>
              <a:rPr b="1" i="0" lang="en-US" sz="39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Intrusion Detection System Workflow</a:t>
            </a:r>
            <a:endParaRPr b="0" i="0" sz="3900" u="none" cap="none" strike="noStrike"/>
          </a:p>
        </p:txBody>
      </p:sp>
      <p:pic>
        <p:nvPicPr>
          <p:cNvPr descr="preencoded.png" id="88" name="Google Shape;8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992" y="2091095"/>
            <a:ext cx="995720" cy="119491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/>
          <p:nvPr/>
        </p:nvSpPr>
        <p:spPr>
          <a:xfrm>
            <a:off x="1991439" y="2100980"/>
            <a:ext cx="3878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950"/>
              <a:buFont typeface="DM Sans SemiBold"/>
              <a:buNone/>
            </a:pPr>
            <a:r>
              <a:rPr b="1" i="0" lang="en-US" sz="19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Data Collection &amp; Preprocessing</a:t>
            </a:r>
            <a:endParaRPr b="0" i="0" sz="195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1991364" y="2789272"/>
            <a:ext cx="6455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CICIDS2017 loaded, cleaned, features extracted.</a:t>
            </a:r>
            <a:endParaRPr b="0" i="0" sz="1550" u="none" cap="none" strike="noStrike"/>
          </a:p>
        </p:txBody>
      </p:sp>
      <p:pic>
        <p:nvPicPr>
          <p:cNvPr descr="preencoded.png" id="91" name="Google Shape;9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992" y="3286006"/>
            <a:ext cx="995720" cy="14658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1991364" y="3356178"/>
            <a:ext cx="3307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950"/>
              <a:buFont typeface="DM Sans SemiBold"/>
              <a:buNone/>
            </a:pPr>
            <a:r>
              <a:rPr b="1" i="0" lang="en-US" sz="19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Model Training &amp; Evaluation</a:t>
            </a:r>
            <a:endParaRPr b="0" i="0" sz="195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1991439" y="4095871"/>
            <a:ext cx="6455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LSTM, GNN, Isolation Forest, XGBoost trained. Confusion matrices provide performance insights.</a:t>
            </a:r>
            <a:endParaRPr b="0" i="0" sz="1550" u="none" cap="none" strike="noStrike"/>
          </a:p>
        </p:txBody>
      </p:sp>
      <p:pic>
        <p:nvPicPr>
          <p:cNvPr descr="preencoded.png" id="94" name="Google Shape;9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992" y="4751903"/>
            <a:ext cx="995720" cy="14658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1991439" y="4886526"/>
            <a:ext cx="34740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950"/>
              <a:buFont typeface="DM Sans SemiBold"/>
              <a:buNone/>
            </a:pPr>
            <a:r>
              <a:rPr b="1" i="0" lang="en-US" sz="19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Explainability &amp; Optimization</a:t>
            </a:r>
            <a:endParaRPr b="0" i="0" sz="19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1991364" y="5660244"/>
            <a:ext cx="6455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SHAP values interpret decisions and are optimized for edge computing.</a:t>
            </a:r>
            <a:endParaRPr b="0" i="0" sz="1550" u="none" cap="none" strike="noStrike"/>
          </a:p>
        </p:txBody>
      </p:sp>
      <p:pic>
        <p:nvPicPr>
          <p:cNvPr descr="preencoded.png" id="97" name="Google Shape;9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992" y="6217801"/>
            <a:ext cx="995720" cy="14658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1991439" y="6416873"/>
            <a:ext cx="2489478" cy="31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950"/>
              <a:buFont typeface="DM Sans SemiBold"/>
              <a:buNone/>
            </a:pPr>
            <a:r>
              <a:rPr b="1" i="0" lang="en-US" sz="19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Real-time Detection</a:t>
            </a:r>
            <a:endParaRPr b="0" i="0" sz="19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1991439" y="6847403"/>
            <a:ext cx="6455569" cy="637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Model deployed on live traffic using </a:t>
            </a:r>
            <a:r>
              <a:rPr b="1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Flask API</a:t>
            </a: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.to adapt using online learning.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/>
          <p:nvPr/>
        </p:nvSpPr>
        <p:spPr>
          <a:xfrm>
            <a:off x="704612" y="553641"/>
            <a:ext cx="5033486" cy="629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950"/>
              <a:buFont typeface="DM Sans SemiBold"/>
              <a:buNone/>
            </a:pPr>
            <a:r>
              <a:rPr b="1" i="0" lang="en-US" sz="39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Why CIC-IDS-2017?</a:t>
            </a:r>
            <a:endParaRPr b="0" i="0" sz="395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704612" y="1484828"/>
            <a:ext cx="2516743" cy="314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950"/>
              <a:buFont typeface="DM Sans SemiBold"/>
              <a:buNone/>
            </a:pPr>
            <a:r>
              <a:rPr b="1" i="0" lang="en-US" sz="19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Dataset Comparison</a:t>
            </a:r>
            <a:endParaRPr b="0" i="0" sz="1950" u="none" cap="none" strike="noStrike"/>
          </a:p>
        </p:txBody>
      </p:sp>
      <p:sp>
        <p:nvSpPr>
          <p:cNvPr id="107" name="Google Shape;107;p5"/>
          <p:cNvSpPr/>
          <p:nvPr/>
        </p:nvSpPr>
        <p:spPr>
          <a:xfrm>
            <a:off x="704612" y="2101334"/>
            <a:ext cx="13221176" cy="3553182"/>
          </a:xfrm>
          <a:prstGeom prst="roundRect">
            <a:avLst>
              <a:gd fmla="val 850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12232" y="2108954"/>
            <a:ext cx="13205936" cy="57876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913686" y="2237303"/>
            <a:ext cx="167342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Dataset</a:t>
            </a:r>
            <a:endParaRPr b="0" i="0" sz="155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2997398" y="2237303"/>
            <a:ext cx="2837021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Attacks Included</a:t>
            </a:r>
            <a:endParaRPr b="0" i="0" sz="155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6244709" y="2237303"/>
            <a:ext cx="329660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Pros</a:t>
            </a:r>
            <a:endParaRPr b="0" i="0" sz="15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9951601" y="2237303"/>
            <a:ext cx="3765232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Cons</a:t>
            </a:r>
            <a:endParaRPr b="0" i="0" sz="1550" u="none" cap="none" strike="noStrike"/>
          </a:p>
        </p:txBody>
      </p:sp>
      <p:sp>
        <p:nvSpPr>
          <p:cNvPr id="113" name="Google Shape;113;p5"/>
          <p:cNvSpPr/>
          <p:nvPr/>
        </p:nvSpPr>
        <p:spPr>
          <a:xfrm>
            <a:off x="712232" y="2687717"/>
            <a:ext cx="13205936" cy="57876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913686" y="2816066"/>
            <a:ext cx="167342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NSL-KDD</a:t>
            </a:r>
            <a:endParaRPr b="0" i="0" sz="15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2997398" y="2816066"/>
            <a:ext cx="2837021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DoS, Probe, R2L, U2R</a:t>
            </a:r>
            <a:endParaRPr b="0" i="0" sz="155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6244709" y="2816066"/>
            <a:ext cx="329660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Well-structured, widely used</a:t>
            </a:r>
            <a:endParaRPr b="0" i="0" sz="155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9951601" y="2816066"/>
            <a:ext cx="3765232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Outdated attack types</a:t>
            </a:r>
            <a:endParaRPr b="0" i="0" sz="15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712232" y="3266480"/>
            <a:ext cx="13205936" cy="90082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913686" y="3394829"/>
            <a:ext cx="167342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CIC-IDS-2017</a:t>
            </a:r>
            <a:endParaRPr b="0" i="0" sz="15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2997398" y="3394829"/>
            <a:ext cx="2837021" cy="644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DDoS, Botnet, Brute Force, Phishing</a:t>
            </a:r>
            <a:endParaRPr b="0" i="0" sz="15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6244709" y="3394829"/>
            <a:ext cx="329660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Real-world network traffic</a:t>
            </a:r>
            <a:endParaRPr b="0" i="0" sz="15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9951601" y="3394829"/>
            <a:ext cx="3765232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Large dataset, requires cleaning</a:t>
            </a:r>
            <a:endParaRPr b="0" i="0" sz="15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712232" y="4167307"/>
            <a:ext cx="13205936" cy="90082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913686" y="4295656"/>
            <a:ext cx="167342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UNSW-NB15</a:t>
            </a:r>
            <a:endParaRPr b="0" i="0" sz="15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2997398" y="4295656"/>
            <a:ext cx="2837021" cy="644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Fuzzers, Backdoor, DoS, Exploits, Worms</a:t>
            </a:r>
            <a:endParaRPr b="0" i="0" sz="155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6244709" y="4295656"/>
            <a:ext cx="329660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Modern attack types</a:t>
            </a:r>
            <a:endParaRPr b="0" i="0" sz="15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9951601" y="4295656"/>
            <a:ext cx="3765232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More complex feature extraction</a:t>
            </a:r>
            <a:endParaRPr b="0" i="0" sz="1550" u="none" cap="none" strike="noStrike"/>
          </a:p>
        </p:txBody>
      </p:sp>
      <p:sp>
        <p:nvSpPr>
          <p:cNvPr id="128" name="Google Shape;128;p5"/>
          <p:cNvSpPr/>
          <p:nvPr/>
        </p:nvSpPr>
        <p:spPr>
          <a:xfrm>
            <a:off x="712232" y="5068133"/>
            <a:ext cx="13205936" cy="57876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913686" y="5196483"/>
            <a:ext cx="167342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TON_IoT</a:t>
            </a:r>
            <a:endParaRPr b="0" i="0" sz="155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2997398" y="5196483"/>
            <a:ext cx="2837021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IoT and Cloud attacks</a:t>
            </a:r>
            <a:endParaRPr b="0" i="0" sz="15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6244709" y="5196483"/>
            <a:ext cx="3296603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Focuses on IoT security</a:t>
            </a:r>
            <a:endParaRPr b="0" i="0" sz="155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9951601" y="5196483"/>
            <a:ext cx="3765232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Newer, less commonly used</a:t>
            </a:r>
            <a:endParaRPr b="0" i="0" sz="1550" u="none" cap="none" strike="noStrike"/>
          </a:p>
        </p:txBody>
      </p:sp>
      <p:sp>
        <p:nvSpPr>
          <p:cNvPr id="133" name="Google Shape;133;p5"/>
          <p:cNvSpPr/>
          <p:nvPr/>
        </p:nvSpPr>
        <p:spPr>
          <a:xfrm>
            <a:off x="704612" y="5956459"/>
            <a:ext cx="2516743" cy="314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950"/>
              <a:buFont typeface="DM Sans SemiBold"/>
              <a:buNone/>
            </a:pPr>
            <a:r>
              <a:rPr b="1" i="0" lang="en-US" sz="19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Key Benefits</a:t>
            </a:r>
            <a:endParaRPr b="0" i="0" sz="195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704612" y="6572964"/>
            <a:ext cx="1322117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Char char="•"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Diverse attacks relevant to current threats.</a:t>
            </a:r>
            <a:endParaRPr b="0" i="0" sz="155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704612" y="6965394"/>
            <a:ext cx="1322117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Char char="•"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Real-world network traffic applicability.</a:t>
            </a:r>
            <a:endParaRPr b="0" i="0" sz="1550" u="none" cap="none" strike="noStrike"/>
          </a:p>
        </p:txBody>
      </p:sp>
      <p:sp>
        <p:nvSpPr>
          <p:cNvPr id="136" name="Google Shape;136;p5"/>
          <p:cNvSpPr/>
          <p:nvPr/>
        </p:nvSpPr>
        <p:spPr>
          <a:xfrm>
            <a:off x="704612" y="7357824"/>
            <a:ext cx="1322117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Inter Medium"/>
              <a:buChar char="•"/>
            </a:pPr>
            <a:r>
              <a:rPr b="0" i="0" lang="en-US" sz="15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Models adapt to dynamic environments.</a:t>
            </a:r>
            <a:endParaRPr b="0" i="0" sz="1550" u="none" cap="none" strike="noStrike"/>
          </a:p>
        </p:txBody>
      </p:sp>
      <p:sp>
        <p:nvSpPr>
          <p:cNvPr id="137" name="Google Shape;137;p5"/>
          <p:cNvSpPr/>
          <p:nvPr/>
        </p:nvSpPr>
        <p:spPr>
          <a:xfrm>
            <a:off x="5711950" y="7677725"/>
            <a:ext cx="8827200" cy="52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793790" y="1015141"/>
            <a:ext cx="9139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 SemiBold"/>
              <a:buNone/>
            </a:pP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Real-time Intrusion Detection API</a:t>
            </a:r>
            <a:endParaRPr b="0" i="0" sz="44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793790" y="397728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>
            <a:off x="878860" y="401978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 SemiBold"/>
              <a:buNone/>
            </a:pPr>
            <a:r>
              <a:rPr b="1" i="0" lang="en-US" sz="26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1</a:t>
            </a:r>
            <a:endParaRPr b="0" i="0" sz="265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1530906" y="3977283"/>
            <a:ext cx="302156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Flask API for Inference</a:t>
            </a:r>
            <a:endParaRPr b="0" i="0" sz="2200" u="none" cap="none" strike="noStrike"/>
          </a:p>
        </p:txBody>
      </p:sp>
      <p:sp>
        <p:nvSpPr>
          <p:cNvPr id="147" name="Google Shape;147;p6"/>
          <p:cNvSpPr/>
          <p:nvPr/>
        </p:nvSpPr>
        <p:spPr>
          <a:xfrm>
            <a:off x="1530906" y="4830601"/>
            <a:ext cx="345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Uses a Flask API to classify network traffic in real-time.</a:t>
            </a:r>
            <a:endParaRPr b="0" i="0" sz="1750" u="none" cap="none" strike="noStrike"/>
          </a:p>
        </p:txBody>
      </p:sp>
      <p:sp>
        <p:nvSpPr>
          <p:cNvPr id="148" name="Google Shape;148;p6"/>
          <p:cNvSpPr/>
          <p:nvPr/>
        </p:nvSpPr>
        <p:spPr>
          <a:xfrm>
            <a:off x="5216962" y="397728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5302032" y="401978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 SemiBold"/>
              <a:buNone/>
            </a:pPr>
            <a:r>
              <a:rPr b="1" i="0" lang="en-US" sz="26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2</a:t>
            </a:r>
            <a:endParaRPr b="0" i="0" sz="265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5954078" y="39772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Real-time Data</a:t>
            </a:r>
            <a:endParaRPr b="0" i="0" sz="2200" u="none" cap="none" strike="noStrike"/>
          </a:p>
        </p:txBody>
      </p:sp>
      <p:sp>
        <p:nvSpPr>
          <p:cNvPr id="151" name="Google Shape;151;p6"/>
          <p:cNvSpPr/>
          <p:nvPr/>
        </p:nvSpPr>
        <p:spPr>
          <a:xfrm>
            <a:off x="5954103" y="4830601"/>
            <a:ext cx="3459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Handles real-time network data, using trained models to classify traffic.</a:t>
            </a:r>
            <a:endParaRPr b="0" i="0" sz="1750" u="none" cap="none" strike="noStrike"/>
          </a:p>
        </p:txBody>
      </p:sp>
      <p:sp>
        <p:nvSpPr>
          <p:cNvPr id="152" name="Google Shape;152;p6"/>
          <p:cNvSpPr/>
          <p:nvPr/>
        </p:nvSpPr>
        <p:spPr>
          <a:xfrm>
            <a:off x="9640133" y="397728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9725204" y="401978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650"/>
              <a:buFont typeface="DM Sans SemiBold"/>
              <a:buNone/>
            </a:pPr>
            <a:r>
              <a:rPr b="1" i="0" lang="en-US" sz="26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3</a:t>
            </a:r>
            <a:endParaRPr b="0" i="0" sz="2650" u="none" cap="none" strike="noStrike"/>
          </a:p>
        </p:txBody>
      </p:sp>
      <p:sp>
        <p:nvSpPr>
          <p:cNvPr id="154" name="Google Shape;154;p6"/>
          <p:cNvSpPr/>
          <p:nvPr/>
        </p:nvSpPr>
        <p:spPr>
          <a:xfrm>
            <a:off x="10377249" y="39772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1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Deployment</a:t>
            </a:r>
            <a:endParaRPr b="0" i="0" sz="2200" u="none" cap="none" strike="noStrike"/>
          </a:p>
        </p:txBody>
      </p:sp>
      <p:sp>
        <p:nvSpPr>
          <p:cNvPr id="155" name="Google Shape;155;p6"/>
          <p:cNvSpPr/>
          <p:nvPr/>
        </p:nvSpPr>
        <p:spPr>
          <a:xfrm>
            <a:off x="10255924" y="4830551"/>
            <a:ext cx="345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Host the API on cloud platform for network monitoring.</a:t>
            </a:r>
            <a:endParaRPr b="0" i="0" sz="175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5711950" y="7677725"/>
            <a:ext cx="8827200" cy="52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2025-03-23T06:14:56Z</dcterms:created>
  <dc:creator>PptxGenJS</dc:creator>
</cp:coreProperties>
</file>